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62" r:id="rId4"/>
    <p:sldId id="258" r:id="rId5"/>
    <p:sldId id="261" r:id="rId6"/>
    <p:sldId id="263" r:id="rId7"/>
    <p:sldId id="264" r:id="rId8"/>
    <p:sldId id="272" r:id="rId9"/>
    <p:sldId id="274" r:id="rId10"/>
    <p:sldId id="259" r:id="rId11"/>
    <p:sldId id="260" r:id="rId12"/>
    <p:sldId id="273" r:id="rId13"/>
    <p:sldId id="265" r:id="rId14"/>
    <p:sldId id="275" r:id="rId15"/>
    <p:sldId id="276" r:id="rId16"/>
    <p:sldId id="277" r:id="rId17"/>
    <p:sldId id="278" r:id="rId18"/>
    <p:sldId id="279" r:id="rId19"/>
    <p:sldId id="288" r:id="rId20"/>
    <p:sldId id="268" r:id="rId21"/>
    <p:sldId id="266" r:id="rId22"/>
    <p:sldId id="267" r:id="rId23"/>
    <p:sldId id="269" r:id="rId24"/>
    <p:sldId id="280" r:id="rId25"/>
    <p:sldId id="281" r:id="rId26"/>
    <p:sldId id="284" r:id="rId27"/>
    <p:sldId id="282" r:id="rId28"/>
    <p:sldId id="287" r:id="rId29"/>
    <p:sldId id="285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42852"/>
            <a:ext cx="4143404" cy="6297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 педагога-психолога Терентьевой Натальи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Юрьевны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 г. Нерчинска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IMG_7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66"/>
            <a:ext cx="4071936" cy="607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71480"/>
            <a:ext cx="3143272" cy="1428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о повышении квалификации.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ocuments\IMG_20151220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44" y="1857364"/>
            <a:ext cx="812871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cuments\IMG_20151220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42" y="357188"/>
            <a:ext cx="8059316" cy="576897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ocuments\IMG_20170131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358246" cy="569755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осуществляется по следующим направлениям: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ru-RU" sz="1600" dirty="0" smtClean="0"/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Консультативная работа (беседы, лекции, консультации групповые и индивидуальные)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Диагностическая работа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</a:t>
            </a:r>
          </a:p>
          <a:p>
            <a:pPr marL="0" indent="0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подгрупповая и индивидуальная)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Психопрофилактическая работа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Психодиагностика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Психодиагностическая работа проводится в соответствии с планом работы психолога на учебный год. Но обязательной является: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готовности к обучению в школе;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процесса адаптации 1-х, 5-х, 10-х классов;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готовности учащихся 4-х классов к переходу в среднее звено;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неуспевающих учащихся, в том числе при направлении на ПМПК;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 уровня тревожности учащихся 9-х и 11-го классов;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по запросу классных руководителей, педагогов, родителей, администрации, а также по необходимости.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Данному направлению в моей работе также уделяется большое внимание. Это консультирование педагогов, родителей.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 проводятся  в соответствии с планом работы и по запросу.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Одним из основных направлений своей профессиональной деятельности считаю коррекционно-развивающую работу. Так как уверена, что именно это направление деятельности наиболее важно в работе с детьми. Кто как не педагог-психолог может помочь ребёнку понять себя, помочь родителям, педагогам понять своего ребёнка и окажет необходимую помощь и поддержку?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Психопрофилактическая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Данное направление в моей работе представлено в разработке рекомендаций родителям по оказанию помощи детям в процессе адаптации, во время итоговой аттестации,   в создании благоприятного психологического микроклимата в учебно-воспитательном учреждении через оптимизацию форм общения педагогов с детьми, педагогов с коллегами и родителями, консультирование работников учреждения по широкому кругу проблем.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Просветительская работа в моей деятельности –  проводится в форме лекториев, консультаций, так же это декада психологии, которая проводится ежегодно в сентябре  в соответствии с планом работы школы и в ноябре – краевая декада психологии.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dirty="0" smtClean="0">
                <a:solidFill>
                  <a:srgbClr val="FF0000"/>
                </a:solidFill>
              </a:rPr>
              <a:t> работа.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направление прослеживается  и в диагностической и в коррекционно-развивающей деятельности и в консультативной и в просветительской. Я считаю, что это необходимое направление работы, которое является обязательным, ведь как показывает практика, большинство учащихся испытывают трудности в профессиональном самоопределении.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47500" lnSpcReduction="20000"/>
          </a:bodyPr>
          <a:lstStyle/>
          <a:p>
            <a:pPr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психологе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титульный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                                                               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образование                                                               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и задачи работы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профессиональные установки                                                  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прохождение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курсов ПК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грамоты                                                           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Профессиональная деятельность психолога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сиходиагностика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онсультирование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работа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сихопрофилактическая работа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росветительская работа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езультаты деятельности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етодическая работа           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конкурсах,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Научно-методическая деятельность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опыта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тзывы учащихся, родителей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25003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педагога-психолога с участниками образовательного процесса: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6000" dirty="0" smtClean="0"/>
          </a:p>
          <a:p>
            <a:endParaRPr lang="ru-RU" sz="60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учащимися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2" name="Picture 2" descr="C:\Users\User\Desktop\Фото\DSC001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7"/>
            <a:ext cx="4286279" cy="3071834"/>
          </a:xfrm>
          <a:prstGeom prst="rect">
            <a:avLst/>
          </a:prstGeom>
          <a:noFill/>
        </p:spPr>
      </p:pic>
      <p:pic>
        <p:nvPicPr>
          <p:cNvPr id="5123" name="Picture 3" descr="C:\Users\User\Desktop\Фото\101MSDCF\DSC00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429156" cy="3214710"/>
          </a:xfrm>
          <a:prstGeom prst="rect">
            <a:avLst/>
          </a:prstGeom>
          <a:noFill/>
        </p:spPr>
      </p:pic>
      <p:pic>
        <p:nvPicPr>
          <p:cNvPr id="5125" name="Picture 5" descr="C:\Users\User\Desktop\Фото\101MSDCF\DSC06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66"/>
            <a:ext cx="4429156" cy="3143271"/>
          </a:xfrm>
          <a:prstGeom prst="rect">
            <a:avLst/>
          </a:prstGeom>
          <a:noFill/>
        </p:spPr>
      </p:pic>
      <p:pic>
        <p:nvPicPr>
          <p:cNvPr id="5129" name="Picture 9" descr="C:\Users\User\Desktop\Фото\15-16 год\101MSDCF\DCIM\101MSDCF\DSC07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407196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родителями и педагогами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\101MSDCF\DSC06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500175"/>
            <a:ext cx="3948332" cy="2500329"/>
          </a:xfrm>
          <a:prstGeom prst="rect">
            <a:avLst/>
          </a:prstGeom>
          <a:noFill/>
        </p:spPr>
      </p:pic>
      <p:pic>
        <p:nvPicPr>
          <p:cNvPr id="6147" name="Picture 3" descr="J:\DCIM\101MSDCF\DSC07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71942"/>
            <a:ext cx="4214842" cy="2786058"/>
          </a:xfrm>
          <a:prstGeom prst="rect">
            <a:avLst/>
          </a:prstGeom>
          <a:noFill/>
        </p:spPr>
      </p:pic>
      <p:pic>
        <p:nvPicPr>
          <p:cNvPr id="6148" name="Picture 4" descr="C:\Users\User\Desktop\Фото\101MSDCF\DCIM\101MSDCF\DSC06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400052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работа педагога-психолога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работе районного Методического Объединения психологов, с 2015 – руководитель районного Методического Объединения психологов.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2016г – член районной КДН и ЗП.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работе методического объединения  классных руководителей школы, творческой группы «Здоровье».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проведения курсов повышения родительской компетентности в вопросах воспитания детей.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школьных педагогических советах.</a:t>
            </a:r>
          </a:p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ведется работа по пополнению методической копилки кабинета психолога (приобретается профессиональная литература, изготавливаются методические пособия для занятий с учащимися).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Февраль 2016г – участник муниципального конкурса «Педагог года – 2016» и победитель в номинации «За мудрость и доброту».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Октябрь 2016г – участник муниципальных </a:t>
            </a:r>
            <a:r>
              <a:rPr lang="ru-RU" b="1" dirty="0" err="1" smtClean="0">
                <a:solidFill>
                  <a:srgbClr val="002060"/>
                </a:solidFill>
              </a:rPr>
              <a:t>Сократовских</a:t>
            </a:r>
            <a:r>
              <a:rPr lang="ru-RU" b="1" dirty="0" smtClean="0">
                <a:solidFill>
                  <a:srgbClr val="002060"/>
                </a:solidFill>
              </a:rPr>
              <a:t> педагогических чтений, посвящённых  120-летнему юбилею </a:t>
            </a:r>
            <a:r>
              <a:rPr lang="ru-RU" b="1" dirty="0" err="1" smtClean="0">
                <a:solidFill>
                  <a:srgbClr val="002060"/>
                </a:solidFill>
              </a:rPr>
              <a:t>Л.С.Выготского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Ноябрь 2016г - участник краевых </a:t>
            </a:r>
            <a:r>
              <a:rPr lang="ru-RU" b="1" dirty="0" err="1" smtClean="0">
                <a:solidFill>
                  <a:srgbClr val="002060"/>
                </a:solidFill>
              </a:rPr>
              <a:t>Сократовских</a:t>
            </a:r>
            <a:r>
              <a:rPr lang="ru-RU" b="1" dirty="0" smtClean="0">
                <a:solidFill>
                  <a:srgbClr val="002060"/>
                </a:solidFill>
              </a:rPr>
              <a:t> педагогических чтений, посвящённых  120-летнему юбилею </a:t>
            </a:r>
            <a:r>
              <a:rPr lang="ru-RU" b="1" dirty="0" err="1" smtClean="0">
                <a:solidFill>
                  <a:srgbClr val="002060"/>
                </a:solidFill>
              </a:rPr>
              <a:t>Л.С.Выготского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ocuments\IMG_20161128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643338" cy="2286017"/>
          </a:xfrm>
          <a:prstGeom prst="rect">
            <a:avLst/>
          </a:prstGeom>
          <a:noFill/>
        </p:spPr>
      </p:pic>
      <p:pic>
        <p:nvPicPr>
          <p:cNvPr id="2051" name="Picture 3" descr="C:\Users\User\Documents\IMG_20170127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857496"/>
            <a:ext cx="2857519" cy="4000504"/>
          </a:xfrm>
          <a:prstGeom prst="rect">
            <a:avLst/>
          </a:prstGeom>
          <a:noFill/>
        </p:spPr>
      </p:pic>
      <p:pic>
        <p:nvPicPr>
          <p:cNvPr id="2052" name="Picture 4" descr="C:\Users\User\Documents\IMG_20170127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3" y="2857496"/>
            <a:ext cx="2714643" cy="4000504"/>
          </a:xfrm>
          <a:prstGeom prst="rect">
            <a:avLst/>
          </a:prstGeom>
          <a:noFill/>
        </p:spPr>
      </p:pic>
      <p:pic>
        <p:nvPicPr>
          <p:cNvPr id="2054" name="Picture 6" descr="C:\Users\User\Documents\IMG_20170127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57166"/>
            <a:ext cx="3643338" cy="2286016"/>
          </a:xfrm>
          <a:prstGeom prst="rect">
            <a:avLst/>
          </a:prstGeom>
          <a:noFill/>
        </p:spPr>
      </p:pic>
      <p:pic>
        <p:nvPicPr>
          <p:cNvPr id="2055" name="Picture 7" descr="C:\Users\User\Documents\IMG_20160609_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7" y="2857496"/>
            <a:ext cx="3071834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Другие достижения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2014г – благодарность от администрации школы за добросовестный, творческий труд.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2015г – грамота за добросовестный труд в воспитании и обучении подрастающего поколения.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2016г – грамота Управления образования за успехи в организации и совершенствовании методической работы на муниципальном уровне.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опыта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21.12.2016г – открытый урок (районный уровень) в рамках элективного курса «Экология профессиональной деятельности» на тему «Экологическая ситуация в месте проживания. Реабилитация профессиональных заболеваний».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24.10.2016г – «Эколого-психологический тренинг, как эффективное средство воспитания экологического сознания учащихся» – школьный уровень.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19.12.2016г – семинар для педагогов «Психологическое здоровье школьников, как одно из главных условий образовательного процесса» (школьный уровень)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18.01.17г – семинар для педагогов «Система работы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педагога,работающего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инклюзивном классе» (школьный уровень).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«Причины детской агрессии и способы её преодоления в рамках реализации ФГОС». 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самообразования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Выявить особенности проявления агрессивности в младшем и старшем школьном  возрасте.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Проанализировать основные теоретические подходы к понятию агрессивности и агрессии.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Изучить структуру социально-педагогической деятельности с детьми, склонными к агрессивному поведению.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Ознакомится с видами коррекции агрессивного поведения детей младшего и старшего школьного возраста;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Разработать рекомендации родителям по предупреждению агрессивного поведения.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Создать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игротеку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Данную тему я выбрала потому, что детская агрессия – это актуальная проблема, которая требует обязательного вмешательства педагога-психолога и есть необходимость в самообразовании.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Отзывы учащихся и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ocuments\IMG_20170127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3214710" cy="4525963"/>
          </a:xfrm>
          <a:prstGeom prst="rect">
            <a:avLst/>
          </a:prstGeom>
          <a:noFill/>
        </p:spPr>
      </p:pic>
      <p:pic>
        <p:nvPicPr>
          <p:cNvPr id="3075" name="Picture 3" descr="C:\Users\User\Documents\IMG_20170127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21471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о педагоге: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Основное образование: Педагогический колледж г.Балея Читинской области 2007 год, полученная специальность – преподавание в начальных классах, квалификация - учитель начальных классов с дополнительной подготовкой в области психологии.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стаж работы: 9 лет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 педагогом- психологом: 9 лет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нет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декабре 2015г. прошла соответствие занимаемой должности.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1" y="357166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https://encrypted-tbn1.gstatic.com/images?q=tbn:ANd9GcTPy4VEhl3bwWv4FWwlMU87xinoqQgZyRmvHOxaGQeECLQfq20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42941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Документы об образовании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cuments\IMG_20151220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929618" cy="490063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Моё профессиональное кредо: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понимать людей, принимать их со всеми достоинствами и недостатками, видеть в каждом индивидуальность.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создание в образовательном учреждении 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психосберегающей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среды, способствующей максимальному развитию личностного и творческого потенциала всех участников образовательного процесса.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индивидуальной работы с детьми с учётом их индивидуально-психологических особенностей;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способности к самопознанию, саморазвитию и самоопределению;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специальных социально-психологических условий для оказания помощи детям, с особыми образовательными потребностями в условиях массовой школы;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индивидуальных особенностей и склонностей личности обучающихся, её потенциальных возможностей в процессе обучения и воспитания, выявление причин и механизмов нарушений в обучении, развитии, социальной адаптации;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психологическое воздействие, направленное на устранение или компенсацию выявленных отклонений в личностном и психическом развитии обучающихся с затруднениями в освоении образовательной программы, гармонизацию межличностных отношений;</a:t>
            </a:r>
          </a:p>
          <a:p>
            <a:pPr lvl="0"/>
            <a:r>
              <a:rPr lang="ru-RU" sz="4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обеспечение профессионального самоопределения и выбора оптимального вида занятости обучающихся с учётом их интеллектуально-личностных возможностей, мотивационной направленности и социально-экономической ситуации на рынке труда.</a:t>
            </a:r>
          </a:p>
          <a:p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профессиональные установки: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Партнёрство с учащимися, родителями, педагогами;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Толерантное отношение к каждому участнику образовательного процесса;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Стремление в каждой ситуации видеть только  положительное;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Ежедневное самосовершенствование.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30.09.2013 по 18.10.2013 – «Организация деятельности педагога-психолога в образовательном учреждении в условиях реализации ФГОС» – 108ч.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07.12.2015 по 16.12.2015 – «Апробация ФГОС для обучающихся с ОВЗ» - 72ч.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Июнь 2015г – «Противодействие коррупции» – 18ч.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05.07.2016 по 07.07.2016г – «Реализация ФГОС и адаптированных образовательных программ основного общего образования для детей с ОВЗ» – 24ч.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2014г – стажировка в МОУ Первомайская СОШ № 2 по теме «Психолого-педагогическое сопровождение учащихся, находящихся в кризисной ситуации, как условие их успешной социализации» – 16ч.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1158</Words>
  <PresentationFormat>Экран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Портфолио педагога-психолога Терентьевой Натальи Юрьевны  МБОУ СОШ № 1 г. Нерчинска</vt:lpstr>
      <vt:lpstr>Содержание</vt:lpstr>
      <vt:lpstr>Информация о педагоге:</vt:lpstr>
      <vt:lpstr>Документы об образовании</vt:lpstr>
      <vt:lpstr>Моё профессиональное кредо:</vt:lpstr>
      <vt:lpstr>Цель работы:</vt:lpstr>
      <vt:lpstr>Задачи:</vt:lpstr>
      <vt:lpstr>Мои профессиональные установки:</vt:lpstr>
      <vt:lpstr>Повышение квалификации:</vt:lpstr>
      <vt:lpstr> Документы о повышении квалификации. </vt:lpstr>
      <vt:lpstr>Слайд 11</vt:lpstr>
      <vt:lpstr>Слайд 12</vt:lpstr>
      <vt:lpstr> Работа осуществляется по следующим направлениям: </vt:lpstr>
      <vt:lpstr>Психодиагностика</vt:lpstr>
      <vt:lpstr>Консультирование</vt:lpstr>
      <vt:lpstr>Коррекционно-развивающая работа</vt:lpstr>
      <vt:lpstr>Психопрофилактическая работа</vt:lpstr>
      <vt:lpstr>Просветительская работа</vt:lpstr>
      <vt:lpstr>Профориентационная работа.</vt:lpstr>
      <vt:lpstr>Взаимодействие педагога-психолога с участниками образовательного процесса:</vt:lpstr>
      <vt:lpstr>Слайд 21</vt:lpstr>
      <vt:lpstr> С родителями и педагогами</vt:lpstr>
      <vt:lpstr>Методическая работа педагога-психолога</vt:lpstr>
      <vt:lpstr>Участие в конкурсах</vt:lpstr>
      <vt:lpstr>Слайд 25</vt:lpstr>
      <vt:lpstr>Другие достижения</vt:lpstr>
      <vt:lpstr>Обобщение и распространение опыта</vt:lpstr>
      <vt:lpstr>Тема самообразования</vt:lpstr>
      <vt:lpstr>Отзывы учащихся и родителей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44</cp:revision>
  <dcterms:created xsi:type="dcterms:W3CDTF">2015-12-19T09:46:37Z</dcterms:created>
  <dcterms:modified xsi:type="dcterms:W3CDTF">2017-01-31T16:10:50Z</dcterms:modified>
</cp:coreProperties>
</file>